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5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51" d="100"/>
          <a:sy n="51" d="100"/>
        </p:scale>
        <p:origin x="36" y="75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785" y="5357109"/>
            <a:ext cx="555404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E9119-402F-FC8C-6BC9-EAAFCEF3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1EEC-CCD5-6FC8-73F5-638432C3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9" y="3086820"/>
            <a:ext cx="408537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89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975" y="5357109"/>
            <a:ext cx="504185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5C2CF-E46E-9FB8-B76D-D0BC4ED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99334-9EC1-01EB-CD63-0EE94E1C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30574"/>
            <a:ext cx="4097620" cy="353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74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9E52-CCAB-764F-F4E4-0D933DE386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382F-F6C2-B862-4239-EBC0F1F6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6" y="3060740"/>
            <a:ext cx="3010157" cy="22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1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E7ED8-2638-A66B-EE73-01C21D741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BA6D-AF09-FC87-FE09-E68F15A0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72" y="3183567"/>
            <a:ext cx="2577632" cy="224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07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3FDD2-8318-5368-C077-7F5ECC9A61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F556-B8ED-21AD-324C-F0508B63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2" y="3119549"/>
            <a:ext cx="2573847" cy="357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0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8F88-76FE-CDD7-2919-6FB169105E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D29B5-7262-2363-A293-C09FDA579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011846"/>
            <a:ext cx="3739594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35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10 Service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8B5B3-58F3-F773-A00D-465DE74CCE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4AD7A-9C22-C1AD-DF31-CA716FA3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" y="3183568"/>
            <a:ext cx="3004027" cy="24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80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10 Service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60864-89B6-5CBF-8EB5-61CF39314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1E2B3-98C7-1C89-DBA6-809571B4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83" y="3429000"/>
            <a:ext cx="4133604" cy="14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0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5040</TotalTime>
  <Words>144</Words>
  <Application>Microsoft Office PowerPoint</Application>
  <PresentationFormat>Widescreen</PresentationFormat>
  <Paragraphs>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07 Technology - Pattern</vt:lpstr>
      <vt:lpstr>07 Technology - Example</vt:lpstr>
      <vt:lpstr>08 Technology Usage - Pattern</vt:lpstr>
      <vt:lpstr>08 Technology Usage - Example</vt:lpstr>
      <vt:lpstr>09 Information Structure - Pattern</vt:lpstr>
      <vt:lpstr>09 Information Structure - Example</vt:lpstr>
      <vt:lpstr>10 Service Realization - Pattern</vt:lpstr>
      <vt:lpstr>10 Service Realization -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35</cp:revision>
  <dcterms:created xsi:type="dcterms:W3CDTF">2024-09-11T03:26:27Z</dcterms:created>
  <dcterms:modified xsi:type="dcterms:W3CDTF">2024-09-15T05:13:33Z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